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422" r:id="rId2"/>
    <p:sldId id="423" r:id="rId3"/>
    <p:sldId id="424" r:id="rId4"/>
    <p:sldId id="425" r:id="rId5"/>
    <p:sldId id="426" r:id="rId6"/>
    <p:sldId id="427" r:id="rId7"/>
    <p:sldId id="429" r:id="rId8"/>
    <p:sldId id="431" r:id="rId9"/>
    <p:sldId id="432" r:id="rId10"/>
    <p:sldId id="433" r:id="rId1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05" autoAdjust="0"/>
    <p:restoredTop sz="78961" autoAdjust="0"/>
  </p:normalViewPr>
  <p:slideViewPr>
    <p:cSldViewPr>
      <p:cViewPr varScale="1">
        <p:scale>
          <a:sx n="88" d="100"/>
          <a:sy n="88" d="100"/>
        </p:scale>
        <p:origin x="-2568" y="-96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E31B3D61-1B3E-4F38-90E2-CF89FDC52A7F}" type="datetimeFigureOut">
              <a:rPr lang="en-US"/>
              <a:pPr>
                <a:defRPr/>
              </a:pPr>
              <a:t>7/29/2013</a:t>
            </a:fld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20CD841A-7EC1-4EF0-AC0F-BF9FA2826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32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87FD1-080E-4619-A388-30E37609521C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61DC1-335A-4F22-BA31-33D90A30E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3E79B-4006-4CE7-911A-70D6A9929F09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1A72B-FB86-47C6-996C-2CD11FD0E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1ACF1-9304-4C05-800F-1021EDDD899C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42F5A-FE14-408A-80AE-2BCB2F06D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89823-A2A7-454D-9DED-3E42BB76FFD8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55447-ACB6-4956-9433-67FDC1FA5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A9FBF-E584-4910-B67C-2C1FC4F7AFFE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21BC8-C62B-4D3D-A22D-04B1553048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8BD0B-F0D6-40DE-BD7A-5D00FE3FEE00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9D2D8-3893-47B9-B5BE-7C7C4365E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6FA22-F50D-4381-BDB3-CACE19FDA753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03839-59F4-48A2-A3FF-6A34C37BB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B7A6B-57C0-4E1E-9916-AFF53E00BFB3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6481B-9907-43E5-B169-F27428049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2D2FB-30C6-4A37-B9B7-FE1BD827AAB2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7F905-23A4-4F7F-AA53-5292E2E78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AF4B2-32EF-4241-BB42-644ED660734F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53F79-46D1-4B13-9267-56027CCD6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FFF6-28C1-4A53-B83F-8D33604539D8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B7097-760E-4C5A-8417-403ABA2FD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305800" y="96838"/>
            <a:ext cx="6000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23CFE1-5D5D-4948-97F6-E7B1866FCD92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EF6EBD-2EA3-43FA-A774-A637B26C31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Rectangle 3"/>
          <p:cNvSpPr>
            <a:spLocks noChangeArrowheads="1"/>
          </p:cNvSpPr>
          <p:nvPr userDrawn="1"/>
        </p:nvSpPr>
        <p:spPr bwMode="auto">
          <a:xfrm>
            <a:off x="177800" y="227013"/>
            <a:ext cx="30988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900">
                <a:solidFill>
                  <a:srgbClr val="999999"/>
                </a:solidFill>
                <a:cs typeface="Times New Roman" pitchFamily="18" charset="0"/>
              </a:rPr>
              <a:t>National Aeronautics and Space Administration</a:t>
            </a:r>
            <a:endParaRPr lang="en-US" sz="900"/>
          </a:p>
        </p:txBody>
      </p:sp>
      <p:sp>
        <p:nvSpPr>
          <p:cNvPr id="1033" name="Rectangle 4"/>
          <p:cNvSpPr>
            <a:spLocks noChangeArrowheads="1"/>
          </p:cNvSpPr>
          <p:nvPr userDrawn="1"/>
        </p:nvSpPr>
        <p:spPr bwMode="auto">
          <a:xfrm>
            <a:off x="304800" y="6459538"/>
            <a:ext cx="85344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Expedition Earth and Beyond:  Astromaterials Research and Exploration Science (ARES) Education </a:t>
            </a:r>
            <a:endParaRPr lang="en-US" sz="800"/>
          </a:p>
          <a:p>
            <a:pPr algn="ctr" eaLnBrk="0" hangingPunct="0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NASA Johnson Space Center</a:t>
            </a:r>
            <a:endParaRPr lang="en-US" sz="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"/>
          <p:cNvGrpSpPr/>
          <p:nvPr/>
        </p:nvGrpSpPr>
        <p:grpSpPr>
          <a:xfrm>
            <a:off x="875943" y="878745"/>
            <a:ext cx="7392114" cy="5459503"/>
            <a:chOff x="875943" y="878745"/>
            <a:chExt cx="7392114" cy="5459503"/>
          </a:xfrm>
        </p:grpSpPr>
        <p:pic>
          <p:nvPicPr>
            <p:cNvPr id="2050" name="Picture 2" descr="http://photojournal.jpl.nasa.gov/jpegMod/PIA15239_modest.jpg"/>
            <p:cNvPicPr>
              <a:picLocks noChangeAspect="1" noChangeArrowheads="1"/>
            </p:cNvPicPr>
            <p:nvPr/>
          </p:nvPicPr>
          <p:blipFill>
            <a:blip r:embed="rId3"/>
            <a:srcRect t="14853" b="11597"/>
            <a:stretch>
              <a:fillRect/>
            </a:stretch>
          </p:blipFill>
          <p:spPr bwMode="auto">
            <a:xfrm>
              <a:off x="875943" y="878745"/>
              <a:ext cx="7392114" cy="5459503"/>
            </a:xfrm>
            <a:prstGeom prst="rect">
              <a:avLst/>
            </a:prstGeom>
            <a:noFill/>
          </p:spPr>
        </p:pic>
        <p:grpSp>
          <p:nvGrpSpPr>
            <p:cNvPr id="3" name="Group 23"/>
            <p:cNvGrpSpPr/>
            <p:nvPr/>
          </p:nvGrpSpPr>
          <p:grpSpPr>
            <a:xfrm>
              <a:off x="990600" y="5756439"/>
              <a:ext cx="2897788" cy="375500"/>
              <a:chOff x="1629458" y="5371702"/>
              <a:chExt cx="885142" cy="114698"/>
            </a:xfrm>
          </p:grpSpPr>
          <p:cxnSp>
            <p:nvCxnSpPr>
              <p:cNvPr id="6" name="Straight Connector 5"/>
              <p:cNvCxnSpPr/>
              <p:nvPr/>
            </p:nvCxnSpPr>
            <p:spPr bwMode="auto">
              <a:xfrm>
                <a:off x="1629458" y="5484432"/>
                <a:ext cx="885142" cy="1968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250" name="TextBox 6"/>
              <p:cNvSpPr txBox="1">
                <a:spLocks noChangeArrowheads="1"/>
              </p:cNvSpPr>
              <p:nvPr/>
            </p:nvSpPr>
            <p:spPr bwMode="auto">
              <a:xfrm>
                <a:off x="1948873" y="5371702"/>
                <a:ext cx="309027" cy="1037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b="1" dirty="0" smtClean="0"/>
                  <a:t>10 </a:t>
                </a:r>
                <a:r>
                  <a:rPr lang="en-US" sz="1600" b="1" dirty="0"/>
                  <a:t>km</a:t>
                </a:r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1017488" y="990600"/>
              <a:ext cx="341312" cy="687657"/>
              <a:chOff x="2573003" y="5772881"/>
              <a:chExt cx="301957" cy="614054"/>
            </a:xfrm>
          </p:grpSpPr>
          <p:grpSp>
            <p:nvGrpSpPr>
              <p:cNvPr id="5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7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495519" y="4951517"/>
                    <a:ext cx="228726" cy="229300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4" name="Straight Arrow Connector 13"/>
                  <p:cNvCxnSpPr/>
                  <p:nvPr/>
                </p:nvCxnSpPr>
                <p:spPr>
                  <a:xfrm rot="5400000" flipH="1" flipV="1">
                    <a:off x="483590" y="4828308"/>
                    <a:ext cx="229300" cy="1567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>
                    <a:stCxn id="13" idx="4"/>
                  </p:cNvCxnSpPr>
                  <p:nvPr/>
                </p:nvCxnSpPr>
                <p:spPr>
                  <a:xfrm rot="5400000">
                    <a:off x="505039" y="5280363"/>
                    <a:ext cx="226138" cy="156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" name="Straight Connector 11"/>
                <p:cNvCxnSpPr/>
                <p:nvPr/>
              </p:nvCxnSpPr>
              <p:spPr>
                <a:xfrm rot="11486297">
                  <a:off x="1333073" y="5107728"/>
                  <a:ext cx="139162" cy="37599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573003" y="5946843"/>
                <a:ext cx="301957" cy="307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</p:grp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914400" y="6306979"/>
            <a:ext cx="7425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PIA15239</a:t>
            </a:r>
            <a:endParaRPr lang="en-US" sz="1000" dirty="0"/>
          </a:p>
        </p:txBody>
      </p:sp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</a:t>
            </a:r>
            <a:r>
              <a:rPr lang="en-US" sz="1600" b="1" i="1" dirty="0" smtClean="0"/>
              <a:t>VESTA:  </a:t>
            </a:r>
            <a:r>
              <a:rPr lang="en-US" sz="1600" b="1" i="1" dirty="0" err="1" smtClean="0"/>
              <a:t>Laelia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dawn.jpl.nasa.gov/multimedia/images/imageoftheday/201112/IOTD-128-ful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3" t="11651" r="55686" b="16627"/>
          <a:stretch/>
        </p:blipFill>
        <p:spPr bwMode="auto">
          <a:xfrm>
            <a:off x="1904779" y="895845"/>
            <a:ext cx="5334443" cy="5581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</a:t>
            </a:r>
            <a:r>
              <a:rPr lang="en-US" sz="1600" b="1" i="1" dirty="0" smtClean="0"/>
              <a:t>VESTA:  </a:t>
            </a:r>
            <a:r>
              <a:rPr lang="en-US" sz="1600" b="1" i="1" dirty="0" err="1" smtClean="0"/>
              <a:t>Oppia</a:t>
            </a:r>
            <a:endParaRPr lang="en-US" sz="1600" b="1" i="1" dirty="0"/>
          </a:p>
        </p:txBody>
      </p: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1905000" y="990600"/>
            <a:ext cx="341312" cy="687657"/>
            <a:chOff x="2568116" y="5772881"/>
            <a:chExt cx="301957" cy="614054"/>
          </a:xfrm>
        </p:grpSpPr>
        <p:grpSp>
          <p:nvGrpSpPr>
            <p:cNvPr id="7" name="Group 10"/>
            <p:cNvGrpSpPr>
              <a:grpSpLocks/>
            </p:cNvGrpSpPr>
            <p:nvPr/>
          </p:nvGrpSpPr>
          <p:grpSpPr bwMode="auto">
            <a:xfrm rot="-6937624">
              <a:off x="2439591" y="5977439"/>
              <a:ext cx="614054" cy="204937"/>
              <a:chOff x="1219599" y="5105047"/>
              <a:chExt cx="685008" cy="228602"/>
            </a:xfrm>
          </p:grpSpPr>
          <p:grpSp>
            <p:nvGrpSpPr>
              <p:cNvPr id="8" name="Group 49"/>
              <p:cNvGrpSpPr>
                <a:grpSpLocks/>
              </p:cNvGrpSpPr>
              <p:nvPr/>
            </p:nvGrpSpPr>
            <p:grpSpPr bwMode="auto">
              <a:xfrm rot="6981886">
                <a:off x="1447801" y="4876845"/>
                <a:ext cx="228602" cy="685006"/>
                <a:chOff x="495304" y="4725194"/>
                <a:chExt cx="228600" cy="685006"/>
              </a:xfrm>
            </p:grpSpPr>
            <p:sp>
              <p:nvSpPr>
                <p:cNvPr id="13" name="Oval 12"/>
                <p:cNvSpPr/>
                <p:nvPr/>
              </p:nvSpPr>
              <p:spPr>
                <a:xfrm>
                  <a:off x="495519" y="4951517"/>
                  <a:ext cx="228726" cy="229300"/>
                </a:xfrm>
                <a:prstGeom prst="ellipse">
                  <a:avLst/>
                </a:prstGeom>
                <a:no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14" name="Straight Arrow Connector 13"/>
                <p:cNvCxnSpPr/>
                <p:nvPr/>
              </p:nvCxnSpPr>
              <p:spPr>
                <a:xfrm rot="5400000" flipH="1" flipV="1">
                  <a:off x="483590" y="4828308"/>
                  <a:ext cx="229300" cy="1567"/>
                </a:xfrm>
                <a:prstGeom prst="straightConnector1">
                  <a:avLst/>
                </a:prstGeom>
                <a:ln w="41275">
                  <a:solidFill>
                    <a:schemeClr val="bg1"/>
                  </a:solidFill>
                  <a:tailEnd type="stealth" w="med" len="med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>
                  <a:stCxn id="13" idx="4"/>
                </p:cNvCxnSpPr>
                <p:nvPr/>
              </p:nvCxnSpPr>
              <p:spPr>
                <a:xfrm rot="5400000">
                  <a:off x="505039" y="5280363"/>
                  <a:ext cx="226138" cy="1566"/>
                </a:xfrm>
                <a:prstGeom prst="line">
                  <a:avLst/>
                </a:prstGeom>
                <a:ln w="412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" name="Straight Connector 11"/>
              <p:cNvCxnSpPr/>
              <p:nvPr/>
            </p:nvCxnSpPr>
            <p:spPr>
              <a:xfrm rot="11486297">
                <a:off x="1333073" y="5107728"/>
                <a:ext cx="139162" cy="37599"/>
              </a:xfrm>
              <a:prstGeom prst="line">
                <a:avLst/>
              </a:prstGeom>
              <a:ln w="41275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2568116" y="5934656"/>
              <a:ext cx="301957" cy="307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12700" dist="12700" dir="2700000" algn="tl" rotWithShape="0">
                <a:prstClr val="black"/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chemeClr val="bg1">
                      <a:lumMod val="95000"/>
                    </a:schemeClr>
                  </a:solidFill>
                  <a:latin typeface="Monotype Corsiva" pitchFamily="66" charset="0"/>
                  <a:cs typeface="+mn-cs"/>
                </a:rPr>
                <a:t>N</a:t>
              </a:r>
            </a:p>
          </p:txBody>
        </p:sp>
      </p:grp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1905000" y="6172200"/>
            <a:ext cx="74571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IOTD-128</a:t>
            </a:r>
            <a:endParaRPr lang="en-US" sz="1000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286494" y="5890899"/>
            <a:ext cx="776289" cy="357501"/>
            <a:chOff x="5934521" y="5826455"/>
            <a:chExt cx="776289" cy="357501"/>
          </a:xfrm>
        </p:grpSpPr>
        <p:sp>
          <p:nvSpPr>
            <p:cNvPr id="16" name="TextBox 6"/>
            <p:cNvSpPr txBox="1">
              <a:spLocks noChangeArrowheads="1"/>
            </p:cNvSpPr>
            <p:nvPr/>
          </p:nvSpPr>
          <p:spPr bwMode="auto">
            <a:xfrm>
              <a:off x="5934521" y="5826455"/>
              <a:ext cx="776289" cy="3466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10 </a:t>
              </a:r>
              <a:r>
                <a:rPr lang="en-US" sz="1600" b="1" dirty="0">
                  <a:solidFill>
                    <a:schemeClr val="bg1"/>
                  </a:solidFill>
                </a:rPr>
                <a:t>km</a:t>
              </a:r>
            </a:p>
          </p:txBody>
        </p:sp>
        <p:cxnSp>
          <p:nvCxnSpPr>
            <p:cNvPr id="17" name="Straight Connector 16"/>
            <p:cNvCxnSpPr/>
            <p:nvPr/>
          </p:nvCxnSpPr>
          <p:spPr bwMode="auto">
            <a:xfrm>
              <a:off x="5934521" y="6183956"/>
              <a:ext cx="776289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446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5"/>
          <p:cNvGrpSpPr/>
          <p:nvPr/>
        </p:nvGrpSpPr>
        <p:grpSpPr>
          <a:xfrm>
            <a:off x="1238250" y="883283"/>
            <a:ext cx="6610350" cy="5441317"/>
            <a:chOff x="685800" y="838199"/>
            <a:chExt cx="6610350" cy="5441317"/>
          </a:xfrm>
        </p:grpSpPr>
        <p:grpSp>
          <p:nvGrpSpPr>
            <p:cNvPr id="3" name="Group 24"/>
            <p:cNvGrpSpPr/>
            <p:nvPr/>
          </p:nvGrpSpPr>
          <p:grpSpPr>
            <a:xfrm>
              <a:off x="685800" y="838199"/>
              <a:ext cx="6610350" cy="5441317"/>
              <a:chOff x="1524000" y="762000"/>
              <a:chExt cx="5924550" cy="4876800"/>
            </a:xfrm>
          </p:grpSpPr>
          <p:pic>
            <p:nvPicPr>
              <p:cNvPr id="16386" name="Picture 2" descr="http://photojournal.jpl.nasa.gov/jpegMod/PIA15598_modest.jpg"/>
              <p:cNvPicPr>
                <a:picLocks noChangeAspect="1" noChangeArrowheads="1"/>
              </p:cNvPicPr>
              <p:nvPr/>
            </p:nvPicPr>
            <p:blipFill>
              <a:blip r:embed="rId3"/>
              <a:srcRect b="17685"/>
              <a:stretch>
                <a:fillRect/>
              </a:stretch>
            </p:blipFill>
            <p:spPr bwMode="auto">
              <a:xfrm>
                <a:off x="1524000" y="762000"/>
                <a:ext cx="5924550" cy="4876800"/>
              </a:xfrm>
              <a:prstGeom prst="rect">
                <a:avLst/>
              </a:prstGeom>
              <a:noFill/>
            </p:spPr>
          </p:pic>
          <p:grpSp>
            <p:nvGrpSpPr>
              <p:cNvPr id="4" name="Group 23"/>
              <p:cNvGrpSpPr/>
              <p:nvPr/>
            </p:nvGrpSpPr>
            <p:grpSpPr>
              <a:xfrm>
                <a:off x="1629458" y="5143117"/>
                <a:ext cx="994000" cy="419483"/>
                <a:chOff x="1629458" y="5143117"/>
                <a:chExt cx="994000" cy="419483"/>
              </a:xfrm>
            </p:grpSpPr>
            <p:cxnSp>
              <p:nvCxnSpPr>
                <p:cNvPr id="6" name="Straight Connector 5"/>
                <p:cNvCxnSpPr/>
                <p:nvPr/>
              </p:nvCxnSpPr>
              <p:spPr bwMode="auto">
                <a:xfrm>
                  <a:off x="1629458" y="5484432"/>
                  <a:ext cx="885142" cy="1968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50" name="TextBox 6"/>
                <p:cNvSpPr txBox="1">
                  <a:spLocks noChangeArrowheads="1"/>
                </p:cNvSpPr>
                <p:nvPr/>
              </p:nvSpPr>
              <p:spPr bwMode="auto">
                <a:xfrm>
                  <a:off x="1673660" y="5143117"/>
                  <a:ext cx="949798" cy="4194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 smtClean="0"/>
                    <a:t>10 </a:t>
                  </a:r>
                  <a:r>
                    <a:rPr lang="en-US" sz="1600" b="1" dirty="0"/>
                    <a:t>km</a:t>
                  </a:r>
                </a:p>
              </p:txBody>
            </p:sp>
          </p:grpSp>
        </p:grp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713196" y="1076134"/>
              <a:ext cx="340942" cy="687657"/>
              <a:chOff x="2549218" y="5772881"/>
              <a:chExt cx="301630" cy="614054"/>
            </a:xfrm>
          </p:grpSpPr>
          <p:grpSp>
            <p:nvGrpSpPr>
              <p:cNvPr id="7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8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495519" y="4951517"/>
                    <a:ext cx="228726" cy="229300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4" name="Straight Arrow Connector 13"/>
                  <p:cNvCxnSpPr/>
                  <p:nvPr/>
                </p:nvCxnSpPr>
                <p:spPr>
                  <a:xfrm rot="5400000" flipH="1" flipV="1">
                    <a:off x="483590" y="4828308"/>
                    <a:ext cx="229300" cy="1567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>
                    <a:stCxn id="13" idx="4"/>
                  </p:cNvCxnSpPr>
                  <p:nvPr/>
                </p:nvCxnSpPr>
                <p:spPr>
                  <a:xfrm rot="5400000">
                    <a:off x="505039" y="5280363"/>
                    <a:ext cx="226138" cy="156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" name="Straight Connector 11"/>
                <p:cNvCxnSpPr/>
                <p:nvPr/>
              </p:nvCxnSpPr>
              <p:spPr>
                <a:xfrm rot="11486297">
                  <a:off x="1333073" y="5107728"/>
                  <a:ext cx="139162" cy="37599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548857" y="5934656"/>
                <a:ext cx="301957" cy="307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</p:grp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1219200" y="6306979"/>
            <a:ext cx="7425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PIA15598</a:t>
            </a:r>
            <a:endParaRPr lang="en-US" sz="1000" dirty="0"/>
          </a:p>
        </p:txBody>
      </p:sp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</a:t>
            </a:r>
            <a:r>
              <a:rPr lang="en-US" sz="1600" b="1" i="1" dirty="0" smtClean="0"/>
              <a:t>VESTA:  </a:t>
            </a:r>
            <a:r>
              <a:rPr lang="en-US" sz="1600" b="1" i="1" dirty="0" err="1" smtClean="0"/>
              <a:t>Sextilia</a:t>
            </a:r>
            <a:r>
              <a:rPr lang="en-US" sz="1600" b="1" i="1" dirty="0" smtClean="0"/>
              <a:t> and </a:t>
            </a:r>
            <a:r>
              <a:rPr lang="en-US" sz="1600" b="1" i="1" dirty="0" err="1" smtClean="0"/>
              <a:t>Laelia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2"/>
          <p:cNvGrpSpPr/>
          <p:nvPr/>
        </p:nvGrpSpPr>
        <p:grpSpPr>
          <a:xfrm>
            <a:off x="1094014" y="892628"/>
            <a:ext cx="6955972" cy="5410200"/>
            <a:chOff x="1099457" y="838200"/>
            <a:chExt cx="7053943" cy="5486400"/>
          </a:xfrm>
        </p:grpSpPr>
        <p:grpSp>
          <p:nvGrpSpPr>
            <p:cNvPr id="3" name="Group 21"/>
            <p:cNvGrpSpPr/>
            <p:nvPr/>
          </p:nvGrpSpPr>
          <p:grpSpPr>
            <a:xfrm>
              <a:off x="1099457" y="838200"/>
              <a:ext cx="7053943" cy="5486400"/>
              <a:chOff x="1219200" y="381000"/>
              <a:chExt cx="6477000" cy="5037667"/>
            </a:xfrm>
          </p:grpSpPr>
          <p:pic>
            <p:nvPicPr>
              <p:cNvPr id="14340" name="Picture 4" descr="http://photojournal.jpl.nasa.gov/jpegMod/PIA15649_modest.jpg"/>
              <p:cNvPicPr>
                <a:picLocks noChangeAspect="1" noChangeArrowheads="1"/>
              </p:cNvPicPr>
              <p:nvPr/>
            </p:nvPicPr>
            <p:blipFill>
              <a:blip r:embed="rId3"/>
              <a:srcRect t="14667" b="7555"/>
              <a:stretch>
                <a:fillRect/>
              </a:stretch>
            </p:blipFill>
            <p:spPr bwMode="auto">
              <a:xfrm>
                <a:off x="1219200" y="381000"/>
                <a:ext cx="6477000" cy="5037667"/>
              </a:xfrm>
              <a:prstGeom prst="rect">
                <a:avLst/>
              </a:prstGeom>
              <a:noFill/>
            </p:spPr>
          </p:pic>
          <p:grpSp>
            <p:nvGrpSpPr>
              <p:cNvPr id="4" name="Group 23"/>
              <p:cNvGrpSpPr/>
              <p:nvPr/>
            </p:nvGrpSpPr>
            <p:grpSpPr>
              <a:xfrm>
                <a:off x="1295400" y="4880658"/>
                <a:ext cx="1253184" cy="468041"/>
                <a:chOff x="1589283" y="5078280"/>
                <a:chExt cx="1123170" cy="419483"/>
              </a:xfrm>
            </p:grpSpPr>
            <p:cxnSp>
              <p:nvCxnSpPr>
                <p:cNvPr id="6" name="Straight Connector 5"/>
                <p:cNvCxnSpPr/>
                <p:nvPr/>
              </p:nvCxnSpPr>
              <p:spPr bwMode="auto">
                <a:xfrm>
                  <a:off x="1589283" y="5372346"/>
                  <a:ext cx="925315" cy="1811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50" name="TextBox 6"/>
                <p:cNvSpPr txBox="1">
                  <a:spLocks noChangeArrowheads="1"/>
                </p:cNvSpPr>
                <p:nvPr/>
              </p:nvSpPr>
              <p:spPr bwMode="auto">
                <a:xfrm>
                  <a:off x="1762655" y="5078280"/>
                  <a:ext cx="949798" cy="4194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 smtClean="0"/>
                    <a:t>10 </a:t>
                  </a:r>
                  <a:r>
                    <a:rPr lang="en-US" sz="1600" b="1" dirty="0"/>
                    <a:t>km</a:t>
                  </a:r>
                </a:p>
              </p:txBody>
            </p:sp>
          </p:grpSp>
        </p:grp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1265646" y="1121218"/>
              <a:ext cx="340942" cy="687657"/>
              <a:chOff x="2549218" y="5772881"/>
              <a:chExt cx="301630" cy="614054"/>
            </a:xfrm>
          </p:grpSpPr>
          <p:grpSp>
            <p:nvGrpSpPr>
              <p:cNvPr id="7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8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495519" y="4951517"/>
                    <a:ext cx="228726" cy="229300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4" name="Straight Arrow Connector 13"/>
                  <p:cNvCxnSpPr/>
                  <p:nvPr/>
                </p:nvCxnSpPr>
                <p:spPr>
                  <a:xfrm rot="5400000" flipH="1" flipV="1">
                    <a:off x="483590" y="4828308"/>
                    <a:ext cx="229300" cy="1567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>
                    <a:stCxn id="13" idx="4"/>
                  </p:cNvCxnSpPr>
                  <p:nvPr/>
                </p:nvCxnSpPr>
                <p:spPr>
                  <a:xfrm rot="5400000">
                    <a:off x="505039" y="5280363"/>
                    <a:ext cx="226138" cy="156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" name="Straight Connector 11"/>
                <p:cNvCxnSpPr/>
                <p:nvPr/>
              </p:nvCxnSpPr>
              <p:spPr>
                <a:xfrm rot="11486297">
                  <a:off x="1333073" y="5107728"/>
                  <a:ext cx="139162" cy="37599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548857" y="5934656"/>
                <a:ext cx="301957" cy="307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</p:grp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1219200" y="6306979"/>
            <a:ext cx="7425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PIA15649</a:t>
            </a:r>
            <a:endParaRPr lang="en-US" sz="1000" dirty="0"/>
          </a:p>
        </p:txBody>
      </p:sp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</a:t>
            </a:r>
            <a:r>
              <a:rPr lang="en-US" sz="1600" b="1" i="1" dirty="0" smtClean="0"/>
              <a:t>VESTA:  Octavia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/>
          <p:nvPr/>
        </p:nvGrpSpPr>
        <p:grpSpPr>
          <a:xfrm>
            <a:off x="1676400" y="872393"/>
            <a:ext cx="5746922" cy="5452208"/>
            <a:chOff x="1524000" y="914401"/>
            <a:chExt cx="5702644" cy="5410200"/>
          </a:xfrm>
        </p:grpSpPr>
        <p:grpSp>
          <p:nvGrpSpPr>
            <p:cNvPr id="3" name="Group 20"/>
            <p:cNvGrpSpPr/>
            <p:nvPr/>
          </p:nvGrpSpPr>
          <p:grpSpPr>
            <a:xfrm>
              <a:off x="1524000" y="914401"/>
              <a:ext cx="5702644" cy="5410200"/>
              <a:chOff x="1447800" y="914400"/>
              <a:chExt cx="5791200" cy="5494215"/>
            </a:xfrm>
          </p:grpSpPr>
          <p:grpSp>
            <p:nvGrpSpPr>
              <p:cNvPr id="4" name="Group 18"/>
              <p:cNvGrpSpPr/>
              <p:nvPr/>
            </p:nvGrpSpPr>
            <p:grpSpPr>
              <a:xfrm>
                <a:off x="1447800" y="914400"/>
                <a:ext cx="5791200" cy="5494215"/>
                <a:chOff x="1295400" y="0"/>
                <a:chExt cx="5943600" cy="5638800"/>
              </a:xfrm>
            </p:grpSpPr>
            <p:pic>
              <p:nvPicPr>
                <p:cNvPr id="12290" name="Picture 2" descr="http://photojournal.jpl.nasa.gov/jpeg/PIA16491.jpg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 b="7372"/>
                <a:stretch>
                  <a:fillRect/>
                </a:stretch>
              </p:blipFill>
              <p:spPr bwMode="auto">
                <a:xfrm>
                  <a:off x="1295400" y="0"/>
                  <a:ext cx="5943600" cy="5638800"/>
                </a:xfrm>
                <a:prstGeom prst="rect">
                  <a:avLst/>
                </a:prstGeom>
                <a:noFill/>
              </p:spPr>
            </p:pic>
            <p:grpSp>
              <p:nvGrpSpPr>
                <p:cNvPr id="5" name="Group 23"/>
                <p:cNvGrpSpPr/>
                <p:nvPr/>
              </p:nvGrpSpPr>
              <p:grpSpPr>
                <a:xfrm>
                  <a:off x="4728845" y="5029200"/>
                  <a:ext cx="2351316" cy="381000"/>
                  <a:chOff x="1691981" y="5143117"/>
                  <a:chExt cx="2107376" cy="341472"/>
                </a:xfrm>
              </p:grpSpPr>
              <p:cxnSp>
                <p:nvCxnSpPr>
                  <p:cNvPr id="6" name="Straight Connector 5"/>
                  <p:cNvCxnSpPr/>
                  <p:nvPr/>
                </p:nvCxnSpPr>
                <p:spPr bwMode="auto">
                  <a:xfrm>
                    <a:off x="1691981" y="5484432"/>
                    <a:ext cx="2107376" cy="157"/>
                  </a:xfrm>
                  <a:prstGeom prst="line">
                    <a:avLst/>
                  </a:prstGeom>
                  <a:ln w="762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250" name="TextBox 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60207" y="5143117"/>
                    <a:ext cx="609743" cy="31625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dirty="0" smtClean="0"/>
                      <a:t>2 </a:t>
                    </a:r>
                    <a:r>
                      <a:rPr lang="en-US" sz="1600" b="1" dirty="0"/>
                      <a:t>km</a:t>
                    </a:r>
                  </a:p>
                </p:txBody>
              </p:sp>
            </p:grpSp>
          </p:grpSp>
          <p:sp>
            <p:nvSpPr>
              <p:cNvPr id="20" name="Rectangle 19"/>
              <p:cNvSpPr/>
              <p:nvPr/>
            </p:nvSpPr>
            <p:spPr>
              <a:xfrm>
                <a:off x="1534886" y="5701247"/>
                <a:ext cx="228600" cy="6858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9"/>
            <p:cNvGrpSpPr>
              <a:grpSpLocks/>
            </p:cNvGrpSpPr>
            <p:nvPr/>
          </p:nvGrpSpPr>
          <p:grpSpPr bwMode="auto">
            <a:xfrm>
              <a:off x="1524000" y="1066800"/>
              <a:ext cx="340942" cy="687657"/>
              <a:chOff x="2549218" y="5772881"/>
              <a:chExt cx="301630" cy="614054"/>
            </a:xfrm>
          </p:grpSpPr>
          <p:grpSp>
            <p:nvGrpSpPr>
              <p:cNvPr id="8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9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495519" y="4951517"/>
                    <a:ext cx="228726" cy="229300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4" name="Straight Arrow Connector 13"/>
                  <p:cNvCxnSpPr/>
                  <p:nvPr/>
                </p:nvCxnSpPr>
                <p:spPr>
                  <a:xfrm rot="5400000" flipH="1" flipV="1">
                    <a:off x="483590" y="4828308"/>
                    <a:ext cx="229300" cy="1567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>
                    <a:stCxn id="13" idx="4"/>
                  </p:cNvCxnSpPr>
                  <p:nvPr/>
                </p:nvCxnSpPr>
                <p:spPr>
                  <a:xfrm rot="5400000">
                    <a:off x="505039" y="5280363"/>
                    <a:ext cx="226138" cy="156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" name="Straight Connector 11"/>
                <p:cNvCxnSpPr/>
                <p:nvPr/>
              </p:nvCxnSpPr>
              <p:spPr>
                <a:xfrm rot="11486297">
                  <a:off x="1333073" y="5107728"/>
                  <a:ext cx="139162" cy="37599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548857" y="5934656"/>
                <a:ext cx="301957" cy="307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</p:grp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1676400" y="6306979"/>
            <a:ext cx="7425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PIA16491</a:t>
            </a:r>
            <a:endParaRPr lang="en-US" sz="1000" dirty="0"/>
          </a:p>
        </p:txBody>
      </p:sp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</a:t>
            </a:r>
            <a:r>
              <a:rPr lang="en-US" sz="1600" b="1" i="1" dirty="0" smtClean="0"/>
              <a:t>VESTA:  </a:t>
            </a:r>
            <a:r>
              <a:rPr lang="en-US" sz="1600" b="1" i="1" dirty="0" err="1" smtClean="0"/>
              <a:t>Fonteia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1"/>
          <p:cNvGrpSpPr/>
          <p:nvPr/>
        </p:nvGrpSpPr>
        <p:grpSpPr>
          <a:xfrm>
            <a:off x="1889760" y="854755"/>
            <a:ext cx="5425440" cy="5469845"/>
            <a:chOff x="914400" y="933450"/>
            <a:chExt cx="5120640" cy="5162550"/>
          </a:xfrm>
        </p:grpSpPr>
        <p:grpSp>
          <p:nvGrpSpPr>
            <p:cNvPr id="3" name="Group 30"/>
            <p:cNvGrpSpPr/>
            <p:nvPr/>
          </p:nvGrpSpPr>
          <p:grpSpPr>
            <a:xfrm>
              <a:off x="914400" y="933450"/>
              <a:ext cx="5120640" cy="5162550"/>
              <a:chOff x="914400" y="933450"/>
              <a:chExt cx="5120640" cy="5162550"/>
            </a:xfrm>
          </p:grpSpPr>
          <p:grpSp>
            <p:nvGrpSpPr>
              <p:cNvPr id="4" name="Group 28"/>
              <p:cNvGrpSpPr/>
              <p:nvPr/>
            </p:nvGrpSpPr>
            <p:grpSpPr>
              <a:xfrm>
                <a:off x="914400" y="933450"/>
                <a:ext cx="5120640" cy="5162550"/>
                <a:chOff x="1143000" y="933450"/>
                <a:chExt cx="5120640" cy="5162550"/>
              </a:xfrm>
            </p:grpSpPr>
            <p:pic>
              <p:nvPicPr>
                <p:cNvPr id="10242" name="Picture 2" descr="http://photojournal.jpl.nasa.gov/jpegMod/PIA16489_modest.jpg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 b="6873"/>
                <a:stretch>
                  <a:fillRect/>
                </a:stretch>
              </p:blipFill>
              <p:spPr bwMode="auto">
                <a:xfrm>
                  <a:off x="1143000" y="933450"/>
                  <a:ext cx="5120640" cy="5162550"/>
                </a:xfrm>
                <a:prstGeom prst="rect">
                  <a:avLst/>
                </a:prstGeom>
                <a:noFill/>
              </p:spPr>
            </p:pic>
            <p:grpSp>
              <p:nvGrpSpPr>
                <p:cNvPr id="5" name="Group 27"/>
                <p:cNvGrpSpPr/>
                <p:nvPr/>
              </p:nvGrpSpPr>
              <p:grpSpPr>
                <a:xfrm>
                  <a:off x="1219200" y="5486400"/>
                  <a:ext cx="1143000" cy="340142"/>
                  <a:chOff x="1219200" y="5528846"/>
                  <a:chExt cx="1143000" cy="340142"/>
                </a:xfrm>
              </p:grpSpPr>
              <p:cxnSp>
                <p:nvCxnSpPr>
                  <p:cNvPr id="6" name="Straight Connector 5"/>
                  <p:cNvCxnSpPr/>
                  <p:nvPr/>
                </p:nvCxnSpPr>
                <p:spPr bwMode="auto">
                  <a:xfrm>
                    <a:off x="1219200" y="5867400"/>
                    <a:ext cx="1143000" cy="1588"/>
                  </a:xfrm>
                  <a:prstGeom prst="line">
                    <a:avLst/>
                  </a:prstGeom>
                  <a:ln w="762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250" name="TextBox 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05234" y="5528846"/>
                    <a:ext cx="652743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dirty="0" smtClean="0"/>
                      <a:t>4 </a:t>
                    </a:r>
                    <a:r>
                      <a:rPr lang="en-US" sz="1600" b="1" dirty="0"/>
                      <a:t>km</a:t>
                    </a:r>
                  </a:p>
                </p:txBody>
              </p:sp>
            </p:grpSp>
          </p:grpSp>
          <p:sp>
            <p:nvSpPr>
              <p:cNvPr id="30" name="Rectangle 29"/>
              <p:cNvSpPr/>
              <p:nvPr/>
            </p:nvSpPr>
            <p:spPr>
              <a:xfrm>
                <a:off x="936172" y="947056"/>
                <a:ext cx="304800" cy="762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9"/>
            <p:cNvGrpSpPr>
              <a:grpSpLocks/>
            </p:cNvGrpSpPr>
            <p:nvPr/>
          </p:nvGrpSpPr>
          <p:grpSpPr bwMode="auto">
            <a:xfrm>
              <a:off x="914400" y="1121218"/>
              <a:ext cx="340942" cy="687657"/>
              <a:chOff x="2549218" y="5772881"/>
              <a:chExt cx="301630" cy="614054"/>
            </a:xfrm>
          </p:grpSpPr>
          <p:grpSp>
            <p:nvGrpSpPr>
              <p:cNvPr id="8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9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495519" y="4951517"/>
                    <a:ext cx="228726" cy="229300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4" name="Straight Arrow Connector 13"/>
                  <p:cNvCxnSpPr/>
                  <p:nvPr/>
                </p:nvCxnSpPr>
                <p:spPr>
                  <a:xfrm rot="5400000" flipH="1" flipV="1">
                    <a:off x="483590" y="4828308"/>
                    <a:ext cx="229300" cy="1567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>
                    <a:stCxn id="13" idx="4"/>
                  </p:cNvCxnSpPr>
                  <p:nvPr/>
                </p:nvCxnSpPr>
                <p:spPr>
                  <a:xfrm rot="5400000">
                    <a:off x="505039" y="5280363"/>
                    <a:ext cx="226138" cy="156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" name="Straight Connector 11"/>
                <p:cNvCxnSpPr/>
                <p:nvPr/>
              </p:nvCxnSpPr>
              <p:spPr>
                <a:xfrm rot="11486297">
                  <a:off x="1333073" y="5107728"/>
                  <a:ext cx="139162" cy="37599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548857" y="5934656"/>
                <a:ext cx="301957" cy="307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</p:grp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1905000" y="6306979"/>
            <a:ext cx="7425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PIA16489</a:t>
            </a:r>
            <a:endParaRPr lang="en-US" sz="1000" dirty="0"/>
          </a:p>
        </p:txBody>
      </p:sp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</a:t>
            </a:r>
            <a:r>
              <a:rPr lang="en-US" sz="1600" b="1" i="1" dirty="0" smtClean="0"/>
              <a:t>VESTA:  Cornelia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/>
          <p:nvPr/>
        </p:nvGrpSpPr>
        <p:grpSpPr>
          <a:xfrm>
            <a:off x="881743" y="886326"/>
            <a:ext cx="7380515" cy="5438274"/>
            <a:chOff x="881743" y="886326"/>
            <a:chExt cx="7380515" cy="5438274"/>
          </a:xfrm>
        </p:grpSpPr>
        <p:pic>
          <p:nvPicPr>
            <p:cNvPr id="8194" name="Picture 2" descr="http://photojournal.jpl.nasa.gov/jpegMod/PIA15235_modest.jpg"/>
            <p:cNvPicPr>
              <a:picLocks noChangeAspect="1" noChangeArrowheads="1"/>
            </p:cNvPicPr>
            <p:nvPr/>
          </p:nvPicPr>
          <p:blipFill>
            <a:blip r:embed="rId3"/>
            <a:srcRect t="1623" r="7477" b="7478"/>
            <a:stretch>
              <a:fillRect/>
            </a:stretch>
          </p:blipFill>
          <p:spPr bwMode="auto">
            <a:xfrm>
              <a:off x="881743" y="886326"/>
              <a:ext cx="7380515" cy="5438274"/>
            </a:xfrm>
            <a:prstGeom prst="rect">
              <a:avLst/>
            </a:prstGeom>
            <a:noFill/>
          </p:spPr>
        </p:pic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935756" y="1051500"/>
              <a:ext cx="347984" cy="701100"/>
              <a:chOff x="2567748" y="5772881"/>
              <a:chExt cx="301957" cy="614054"/>
            </a:xfrm>
          </p:grpSpPr>
          <p:grpSp>
            <p:nvGrpSpPr>
              <p:cNvPr id="4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5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495519" y="4951517"/>
                    <a:ext cx="228726" cy="229300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4" name="Straight Arrow Connector 13"/>
                  <p:cNvCxnSpPr/>
                  <p:nvPr/>
                </p:nvCxnSpPr>
                <p:spPr>
                  <a:xfrm rot="5400000" flipH="1" flipV="1">
                    <a:off x="483590" y="4828308"/>
                    <a:ext cx="229300" cy="1567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>
                    <a:stCxn id="13" idx="4"/>
                  </p:cNvCxnSpPr>
                  <p:nvPr/>
                </p:nvCxnSpPr>
                <p:spPr>
                  <a:xfrm rot="5400000">
                    <a:off x="505039" y="5280363"/>
                    <a:ext cx="226138" cy="156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" name="Straight Connector 11"/>
                <p:cNvCxnSpPr/>
                <p:nvPr/>
              </p:nvCxnSpPr>
              <p:spPr>
                <a:xfrm rot="11486297">
                  <a:off x="1333073" y="5107728"/>
                  <a:ext cx="139162" cy="37599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567748" y="5934656"/>
                <a:ext cx="301957" cy="307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</p:grp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914400" y="6306979"/>
            <a:ext cx="7425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PIA15235</a:t>
            </a:r>
            <a:endParaRPr lang="en-US" sz="1000" dirty="0"/>
          </a:p>
        </p:txBody>
      </p:sp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</a:t>
            </a:r>
            <a:r>
              <a:rPr lang="en-US" sz="1600" b="1" i="1" dirty="0" smtClean="0"/>
              <a:t>VESTA:  </a:t>
            </a:r>
            <a:r>
              <a:rPr lang="en-US" sz="1600" b="1" i="1" dirty="0" err="1" smtClean="0"/>
              <a:t>Canuleia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/>
          <p:nvPr/>
        </p:nvGrpSpPr>
        <p:grpSpPr>
          <a:xfrm>
            <a:off x="820271" y="875007"/>
            <a:ext cx="7503458" cy="5486400"/>
            <a:chOff x="878542" y="859972"/>
            <a:chExt cx="7503458" cy="5486400"/>
          </a:xfrm>
        </p:grpSpPr>
        <p:grpSp>
          <p:nvGrpSpPr>
            <p:cNvPr id="3" name="Group 16"/>
            <p:cNvGrpSpPr/>
            <p:nvPr/>
          </p:nvGrpSpPr>
          <p:grpSpPr>
            <a:xfrm>
              <a:off x="878542" y="859972"/>
              <a:ext cx="7503458" cy="5486400"/>
              <a:chOff x="-4321435" y="1143000"/>
              <a:chExt cx="7086600" cy="5181600"/>
            </a:xfrm>
          </p:grpSpPr>
          <p:pic>
            <p:nvPicPr>
              <p:cNvPr id="4098" name="Picture 2" descr="http://photojournal.jpl.nasa.gov/jpegMod/PIA15324_modest.jpg"/>
              <p:cNvPicPr>
                <a:picLocks noChangeAspect="1" noChangeArrowheads="1"/>
              </p:cNvPicPr>
              <p:nvPr/>
            </p:nvPicPr>
            <p:blipFill>
              <a:blip r:embed="rId3"/>
              <a:srcRect l="7671" t="8536" b="8537"/>
              <a:stretch>
                <a:fillRect/>
              </a:stretch>
            </p:blipFill>
            <p:spPr bwMode="auto">
              <a:xfrm>
                <a:off x="-4321435" y="1143000"/>
                <a:ext cx="7086600" cy="5181600"/>
              </a:xfrm>
              <a:prstGeom prst="rect">
                <a:avLst/>
              </a:prstGeom>
              <a:noFill/>
            </p:spPr>
          </p:pic>
          <p:grpSp>
            <p:nvGrpSpPr>
              <p:cNvPr id="4" name="Group 23"/>
              <p:cNvGrpSpPr/>
              <p:nvPr/>
            </p:nvGrpSpPr>
            <p:grpSpPr>
              <a:xfrm>
                <a:off x="-4169034" y="5749583"/>
                <a:ext cx="987602" cy="338555"/>
                <a:chOff x="-3322304" y="5123426"/>
                <a:chExt cx="885142" cy="303430"/>
              </a:xfrm>
            </p:grpSpPr>
            <p:cxnSp>
              <p:nvCxnSpPr>
                <p:cNvPr id="6" name="Straight Connector 5"/>
                <p:cNvCxnSpPr/>
                <p:nvPr/>
              </p:nvCxnSpPr>
              <p:spPr bwMode="auto">
                <a:xfrm>
                  <a:off x="-3322304" y="5419933"/>
                  <a:ext cx="885142" cy="1968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50" name="TextBox 6"/>
                <p:cNvSpPr txBox="1">
                  <a:spLocks noChangeArrowheads="1"/>
                </p:cNvSpPr>
                <p:nvPr/>
              </p:nvSpPr>
              <p:spPr bwMode="auto">
                <a:xfrm>
                  <a:off x="-3227742" y="5123426"/>
                  <a:ext cx="687030" cy="3034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chemeClr val="bg1"/>
                      </a:solidFill>
                    </a:rPr>
                    <a:t>20 </a:t>
                  </a:r>
                  <a:r>
                    <a:rPr lang="en-US" sz="1600" b="1" dirty="0">
                      <a:solidFill>
                        <a:schemeClr val="bg1"/>
                      </a:solidFill>
                    </a:rPr>
                    <a:t>km</a:t>
                  </a:r>
                </a:p>
              </p:txBody>
            </p:sp>
          </p:grpSp>
        </p:grp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935764" y="988743"/>
              <a:ext cx="341312" cy="687657"/>
              <a:chOff x="2568116" y="5772881"/>
              <a:chExt cx="301957" cy="614054"/>
            </a:xfrm>
          </p:grpSpPr>
          <p:grpSp>
            <p:nvGrpSpPr>
              <p:cNvPr id="7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8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495519" y="4951517"/>
                    <a:ext cx="228726" cy="229300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4" name="Straight Arrow Connector 13"/>
                  <p:cNvCxnSpPr/>
                  <p:nvPr/>
                </p:nvCxnSpPr>
                <p:spPr>
                  <a:xfrm rot="5400000" flipH="1" flipV="1">
                    <a:off x="483590" y="4828308"/>
                    <a:ext cx="229300" cy="1567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>
                    <a:stCxn id="13" idx="4"/>
                  </p:cNvCxnSpPr>
                  <p:nvPr/>
                </p:nvCxnSpPr>
                <p:spPr>
                  <a:xfrm rot="5400000">
                    <a:off x="505039" y="5280363"/>
                    <a:ext cx="226138" cy="156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" name="Straight Connector 11"/>
                <p:cNvCxnSpPr/>
                <p:nvPr/>
              </p:nvCxnSpPr>
              <p:spPr>
                <a:xfrm rot="11486297">
                  <a:off x="1333073" y="5107728"/>
                  <a:ext cx="139162" cy="37599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568116" y="5934656"/>
                <a:ext cx="301957" cy="307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</p:grp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781489" y="6339635"/>
            <a:ext cx="7425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PIA15324</a:t>
            </a:r>
            <a:endParaRPr lang="en-US" sz="1000" dirty="0"/>
          </a:p>
        </p:txBody>
      </p:sp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VESTA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</a:t>
            </a:r>
            <a:r>
              <a:rPr lang="en-US" sz="1600" b="1" i="1" dirty="0" smtClean="0"/>
              <a:t>VESTA:  </a:t>
            </a:r>
            <a:r>
              <a:rPr lang="en-US" sz="1600" b="1" i="1" dirty="0" err="1" smtClean="0"/>
              <a:t>Numisia</a:t>
            </a:r>
            <a:endParaRPr lang="en-US" sz="1600" b="1" i="1" dirty="0"/>
          </a:p>
        </p:txBody>
      </p:sp>
      <p:grpSp>
        <p:nvGrpSpPr>
          <p:cNvPr id="4" name="Group 3"/>
          <p:cNvGrpSpPr/>
          <p:nvPr/>
        </p:nvGrpSpPr>
        <p:grpSpPr>
          <a:xfrm>
            <a:off x="1981200" y="904649"/>
            <a:ext cx="5181600" cy="5521378"/>
            <a:chOff x="1828800" y="904649"/>
            <a:chExt cx="5181600" cy="5521378"/>
          </a:xfrm>
        </p:grpSpPr>
        <p:pic>
          <p:nvPicPr>
            <p:cNvPr id="1028" name="Picture 4" descr="http://dawn.jpl.nasa.gov/multimedia/images/imageoftheday/201112/IOTD-127-full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4" t="2339" r="50293" b="8184"/>
            <a:stretch/>
          </p:blipFill>
          <p:spPr bwMode="auto">
            <a:xfrm>
              <a:off x="1828800" y="904649"/>
              <a:ext cx="5181600" cy="5521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1944688" y="1064943"/>
              <a:ext cx="341312" cy="687657"/>
              <a:chOff x="2568116" y="5772881"/>
              <a:chExt cx="301957" cy="614054"/>
            </a:xfrm>
          </p:grpSpPr>
          <p:grpSp>
            <p:nvGrpSpPr>
              <p:cNvPr id="7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8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495519" y="4951517"/>
                    <a:ext cx="228726" cy="229300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4" name="Straight Arrow Connector 13"/>
                  <p:cNvCxnSpPr/>
                  <p:nvPr/>
                </p:nvCxnSpPr>
                <p:spPr>
                  <a:xfrm rot="5400000" flipH="1" flipV="1">
                    <a:off x="483590" y="4828308"/>
                    <a:ext cx="229300" cy="1567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>
                    <a:stCxn id="13" idx="4"/>
                  </p:cNvCxnSpPr>
                  <p:nvPr/>
                </p:nvCxnSpPr>
                <p:spPr>
                  <a:xfrm rot="5400000">
                    <a:off x="505039" y="5280363"/>
                    <a:ext cx="226138" cy="156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" name="Straight Connector 11"/>
                <p:cNvCxnSpPr/>
                <p:nvPr/>
              </p:nvCxnSpPr>
              <p:spPr>
                <a:xfrm rot="11486297">
                  <a:off x="1333073" y="5107728"/>
                  <a:ext cx="139162" cy="37599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568116" y="5934656"/>
                <a:ext cx="301957" cy="307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  <p:sp>
          <p:nvSpPr>
            <p:cNvPr id="10247" name="TextBox 7"/>
            <p:cNvSpPr txBox="1">
              <a:spLocks noChangeArrowheads="1"/>
            </p:cNvSpPr>
            <p:nvPr/>
          </p:nvSpPr>
          <p:spPr bwMode="auto">
            <a:xfrm>
              <a:off x="1828800" y="6173070"/>
              <a:ext cx="74571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IOTD-127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6"/>
            <p:cNvSpPr txBox="1">
              <a:spLocks noChangeArrowheads="1"/>
            </p:cNvSpPr>
            <p:nvPr/>
          </p:nvSpPr>
          <p:spPr bwMode="auto">
            <a:xfrm>
              <a:off x="5782121" y="5826455"/>
              <a:ext cx="1028706" cy="3466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10 </a:t>
              </a:r>
              <a:r>
                <a:rPr lang="en-US" sz="1600" b="1" dirty="0">
                  <a:solidFill>
                    <a:schemeClr val="bg1"/>
                  </a:solidFill>
                </a:rPr>
                <a:t>km</a:t>
              </a:r>
            </a:p>
          </p:txBody>
        </p:sp>
        <p:cxnSp>
          <p:nvCxnSpPr>
            <p:cNvPr id="18" name="Straight Connector 17"/>
            <p:cNvCxnSpPr/>
            <p:nvPr/>
          </p:nvCxnSpPr>
          <p:spPr bwMode="auto">
            <a:xfrm>
              <a:off x="5715000" y="6173070"/>
              <a:ext cx="960038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9428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</a:t>
            </a:r>
            <a:r>
              <a:rPr lang="en-US" sz="1600" b="1" i="1" dirty="0" smtClean="0"/>
              <a:t>VESTA:  </a:t>
            </a:r>
            <a:r>
              <a:rPr lang="en-US" sz="1600" b="1" i="1" dirty="0" err="1" smtClean="0"/>
              <a:t>Vibidia</a:t>
            </a:r>
            <a:endParaRPr lang="en-US" sz="1600" b="1" i="1" dirty="0"/>
          </a:p>
        </p:txBody>
      </p:sp>
      <p:grpSp>
        <p:nvGrpSpPr>
          <p:cNvPr id="2" name="Group 1"/>
          <p:cNvGrpSpPr/>
          <p:nvPr/>
        </p:nvGrpSpPr>
        <p:grpSpPr>
          <a:xfrm>
            <a:off x="1768883" y="908774"/>
            <a:ext cx="5584417" cy="5562600"/>
            <a:chOff x="1768883" y="908774"/>
            <a:chExt cx="5584417" cy="5562600"/>
          </a:xfrm>
        </p:grpSpPr>
        <p:pic>
          <p:nvPicPr>
            <p:cNvPr id="2050" name="Picture 2" descr="Vibidia crat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0700" y="908774"/>
              <a:ext cx="5562600" cy="5562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1905000" y="990600"/>
              <a:ext cx="341312" cy="687657"/>
              <a:chOff x="2568116" y="5772881"/>
              <a:chExt cx="301957" cy="614054"/>
            </a:xfrm>
          </p:grpSpPr>
          <p:grpSp>
            <p:nvGrpSpPr>
              <p:cNvPr id="7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8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495519" y="4951517"/>
                    <a:ext cx="228726" cy="229300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4" name="Straight Arrow Connector 13"/>
                  <p:cNvCxnSpPr/>
                  <p:nvPr/>
                </p:nvCxnSpPr>
                <p:spPr>
                  <a:xfrm rot="5400000" flipH="1" flipV="1">
                    <a:off x="483590" y="4828308"/>
                    <a:ext cx="229300" cy="1567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>
                    <a:stCxn id="13" idx="4"/>
                  </p:cNvCxnSpPr>
                  <p:nvPr/>
                </p:nvCxnSpPr>
                <p:spPr>
                  <a:xfrm rot="5400000">
                    <a:off x="505039" y="5280363"/>
                    <a:ext cx="226138" cy="156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" name="Straight Connector 11"/>
                <p:cNvCxnSpPr/>
                <p:nvPr/>
              </p:nvCxnSpPr>
              <p:spPr>
                <a:xfrm rot="11486297">
                  <a:off x="1333073" y="5107728"/>
                  <a:ext cx="139162" cy="37599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568116" y="5934656"/>
                <a:ext cx="301957" cy="307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  <p:sp>
          <p:nvSpPr>
            <p:cNvPr id="10247" name="TextBox 7"/>
            <p:cNvSpPr txBox="1">
              <a:spLocks noChangeArrowheads="1"/>
            </p:cNvSpPr>
            <p:nvPr/>
          </p:nvSpPr>
          <p:spPr bwMode="auto">
            <a:xfrm>
              <a:off x="1768883" y="6172200"/>
              <a:ext cx="74571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IOTD-174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447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15129</TotalTime>
  <Words>76</Words>
  <Application>Microsoft Office PowerPoint</Application>
  <PresentationFormat>On-screen Show (4:3)</PresentationFormat>
  <Paragraphs>38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Graff</dc:creator>
  <cp:lastModifiedBy>LMIT-ODIN</cp:lastModifiedBy>
  <cp:revision>283</cp:revision>
  <dcterms:created xsi:type="dcterms:W3CDTF">2011-01-12T13:58:00Z</dcterms:created>
  <dcterms:modified xsi:type="dcterms:W3CDTF">2013-07-29T16:02:09Z</dcterms:modified>
</cp:coreProperties>
</file>